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6873"/>
    <a:srgbClr val="566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  <dgm:t>
        <a:bodyPr/>
        <a:lstStyle/>
        <a:p>
          <a:endParaRPr lang="en-US"/>
        </a:p>
      </dgm:t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  <dgm:t>
        <a:bodyPr/>
        <a:lstStyle/>
        <a:p>
          <a:endParaRPr lang="en-US"/>
        </a:p>
      </dgm:t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  <dgm:t>
        <a:bodyPr/>
        <a:lstStyle/>
        <a:p>
          <a:endParaRPr lang="en-US"/>
        </a:p>
      </dgm:t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  <dgm:t>
        <a:bodyPr/>
        <a:lstStyle/>
        <a:p>
          <a:endParaRPr lang="en-US"/>
        </a:p>
      </dgm:t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  <dgm:t>
        <a:bodyPr/>
        <a:lstStyle/>
        <a:p>
          <a:endParaRPr lang="en-US"/>
        </a:p>
      </dgm:t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  <dgm:t>
        <a:bodyPr/>
        <a:lstStyle/>
        <a:p>
          <a:endParaRPr lang="en-US"/>
        </a:p>
      </dgm:t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  <dgm:t>
        <a:bodyPr/>
        <a:lstStyle/>
        <a:p>
          <a:endParaRPr lang="en-US"/>
        </a:p>
      </dgm:t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  <dgm:t>
        <a:bodyPr/>
        <a:lstStyle/>
        <a:p>
          <a:endParaRPr lang="en-US"/>
        </a:p>
      </dgm:t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  <dgm:t>
        <a:bodyPr/>
        <a:lstStyle/>
        <a:p>
          <a:endParaRPr lang="en-US"/>
        </a:p>
      </dgm:t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  <dgm:t>
        <a:bodyPr/>
        <a:lstStyle/>
        <a:p>
          <a:endParaRPr lang="en-US"/>
        </a:p>
      </dgm:t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  <dgm:t>
        <a:bodyPr/>
        <a:lstStyle/>
        <a:p>
          <a:endParaRPr lang="en-US"/>
        </a:p>
      </dgm:t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  <dgm:t>
        <a:bodyPr/>
        <a:lstStyle/>
        <a:p>
          <a:endParaRPr lang="en-US"/>
        </a:p>
      </dgm:t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accent1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3185E4-39D5-471B-962E-64B3F1F92807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8268BF-8A0B-4EFD-9556-447A4347832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6CB27854-0FE2-42A1-87AD-6C1969736303}" type="parTrans" cxnId="{6A95028C-3606-4671-81FF-65D8E2937ACE}">
      <dgm:prSet/>
      <dgm:spPr/>
      <dgm:t>
        <a:bodyPr/>
        <a:lstStyle/>
        <a:p>
          <a:endParaRPr lang="en-US"/>
        </a:p>
      </dgm:t>
    </dgm:pt>
    <dgm:pt modelId="{15C6EAE9-FB94-4CFA-A012-D1B5718AA580}" type="sibTrans" cxnId="{6A95028C-3606-4671-81FF-65D8E2937ACE}">
      <dgm:prSet/>
      <dgm:spPr/>
      <dgm:t>
        <a:bodyPr/>
        <a:lstStyle/>
        <a:p>
          <a:endParaRPr lang="en-US"/>
        </a:p>
      </dgm:t>
    </dgm:pt>
    <dgm:pt modelId="{24231B6B-8955-474D-88F5-B5A0108E7070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B5FAC78-72ED-448A-BDC0-AA89B888CC81}" type="parTrans" cxnId="{AA2F8DE6-0E58-4CEE-AFE4-AFF7729F12B6}">
      <dgm:prSet/>
      <dgm:spPr/>
      <dgm:t>
        <a:bodyPr/>
        <a:lstStyle/>
        <a:p>
          <a:endParaRPr lang="en-US"/>
        </a:p>
      </dgm:t>
    </dgm:pt>
    <dgm:pt modelId="{F32D03E3-539E-4491-A77B-1766C3452EA5}" type="sibTrans" cxnId="{AA2F8DE6-0E58-4CEE-AFE4-AFF7729F12B6}">
      <dgm:prSet/>
      <dgm:spPr/>
      <dgm:t>
        <a:bodyPr/>
        <a:lstStyle/>
        <a:p>
          <a:endParaRPr lang="en-US"/>
        </a:p>
      </dgm:t>
    </dgm:pt>
    <dgm:pt modelId="{C91BCB1A-F34E-4C9C-B7B3-08B4BA190259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D7456390-7D61-4315-9069-358EFA0C50D9}" type="parTrans" cxnId="{F5421AB5-CEBB-4086-BF1F-18218295B1BF}">
      <dgm:prSet/>
      <dgm:spPr/>
      <dgm:t>
        <a:bodyPr/>
        <a:lstStyle/>
        <a:p>
          <a:endParaRPr lang="en-US"/>
        </a:p>
      </dgm:t>
    </dgm:pt>
    <dgm:pt modelId="{5F1C0FD1-D122-4CE7-8253-7AA223C278E7}" type="sibTrans" cxnId="{F5421AB5-CEBB-4086-BF1F-18218295B1BF}">
      <dgm:prSet/>
      <dgm:spPr/>
      <dgm:t>
        <a:bodyPr/>
        <a:lstStyle/>
        <a:p>
          <a:endParaRPr lang="en-US"/>
        </a:p>
      </dgm:t>
    </dgm:pt>
    <dgm:pt modelId="{14C7F38A-94F8-4E19-B904-6FF4FF3116EC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9132D70F-161E-4C12-BBB5-5002B18EF35E}" type="parTrans" cxnId="{0BFD89AF-1A63-4857-89B7-C2DC75D85D14}">
      <dgm:prSet/>
      <dgm:spPr/>
      <dgm:t>
        <a:bodyPr/>
        <a:lstStyle/>
        <a:p>
          <a:endParaRPr lang="en-US"/>
        </a:p>
      </dgm:t>
    </dgm:pt>
    <dgm:pt modelId="{1956072F-C2DD-4D5E-94C3-DE5581C9BC94}" type="sibTrans" cxnId="{0BFD89AF-1A63-4857-89B7-C2DC75D85D14}">
      <dgm:prSet/>
      <dgm:spPr/>
      <dgm:t>
        <a:bodyPr/>
        <a:lstStyle/>
        <a:p>
          <a:endParaRPr lang="en-US"/>
        </a:p>
      </dgm:t>
    </dgm:pt>
    <dgm:pt modelId="{CA952EA6-7E74-4316-87CF-C682749966F8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8E1A52C0-9675-40D0-9F37-1034597860EB}" type="parTrans" cxnId="{AE813751-74DA-4935-95F1-CF9BC738DA9B}">
      <dgm:prSet/>
      <dgm:spPr/>
      <dgm:t>
        <a:bodyPr/>
        <a:lstStyle/>
        <a:p>
          <a:endParaRPr lang="en-US"/>
        </a:p>
      </dgm:t>
    </dgm:pt>
    <dgm:pt modelId="{E7EBE5DD-0DE0-4828-AD38-45FAA6F7D9D1}" type="sibTrans" cxnId="{AE813751-74DA-4935-95F1-CF9BC738DA9B}">
      <dgm:prSet/>
      <dgm:spPr/>
      <dgm:t>
        <a:bodyPr/>
        <a:lstStyle/>
        <a:p>
          <a:endParaRPr lang="en-US"/>
        </a:p>
      </dgm:t>
    </dgm:pt>
    <dgm:pt modelId="{C4EAEEA6-81C6-411D-BBB1-83A65CDB089F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9EFD7C21-CBB2-4631-9390-8B9F140319CC}" type="parTrans" cxnId="{E28C4CCB-E816-4DD1-9369-0C31369B23C9}">
      <dgm:prSet/>
      <dgm:spPr/>
      <dgm:t>
        <a:bodyPr/>
        <a:lstStyle/>
        <a:p>
          <a:endParaRPr lang="en-US"/>
        </a:p>
      </dgm:t>
    </dgm:pt>
    <dgm:pt modelId="{E96E64DD-9EBA-45C8-93CB-0E4C063A9BB9}" type="sibTrans" cxnId="{E28C4CCB-E816-4DD1-9369-0C31369B23C9}">
      <dgm:prSet/>
      <dgm:spPr/>
      <dgm:t>
        <a:bodyPr/>
        <a:lstStyle/>
        <a:p>
          <a:endParaRPr lang="en-US"/>
        </a:p>
      </dgm:t>
    </dgm:pt>
    <dgm:pt modelId="{C11C9E7F-848E-42F9-966A-7FFD517B1B17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4D978FCD-03A8-44B6-BFB2-3C1B7EC5CEE3}" type="parTrans" cxnId="{B80E300C-4CE7-45E7-8641-CA85F7546F87}">
      <dgm:prSet/>
      <dgm:spPr/>
      <dgm:t>
        <a:bodyPr/>
        <a:lstStyle/>
        <a:p>
          <a:endParaRPr lang="en-US"/>
        </a:p>
      </dgm:t>
    </dgm:pt>
    <dgm:pt modelId="{65142E41-0834-4D57-BA91-EE26D614F9A9}" type="sibTrans" cxnId="{B80E300C-4CE7-45E7-8641-CA85F7546F87}">
      <dgm:prSet/>
      <dgm:spPr/>
      <dgm:t>
        <a:bodyPr/>
        <a:lstStyle/>
        <a:p>
          <a:endParaRPr lang="en-US"/>
        </a:p>
      </dgm:t>
    </dgm:pt>
    <dgm:pt modelId="{67291BC9-9481-4C14-9812-2A4611F3F4F3}">
      <dgm:prSet phldrT="[Text]"/>
      <dgm:spPr/>
    </dgm:pt>
    <dgm:pt modelId="{5C84187F-1EF5-43AE-B89A-65B863D33184}" type="parTrans" cxnId="{48575ED1-1F1F-4E5D-8394-032E866517E0}">
      <dgm:prSet/>
      <dgm:spPr/>
      <dgm:t>
        <a:bodyPr/>
        <a:lstStyle/>
        <a:p>
          <a:endParaRPr lang="en-US"/>
        </a:p>
      </dgm:t>
    </dgm:pt>
    <dgm:pt modelId="{083CDCCC-0ED0-4C96-8D04-705D6AB7E928}" type="sibTrans" cxnId="{48575ED1-1F1F-4E5D-8394-032E866517E0}">
      <dgm:prSet/>
      <dgm:spPr/>
      <dgm:t>
        <a:bodyPr/>
        <a:lstStyle/>
        <a:p>
          <a:endParaRPr lang="en-US"/>
        </a:p>
      </dgm:t>
    </dgm:pt>
    <dgm:pt modelId="{D574B956-FC26-4A9C-AAC8-E1F8092540A5}">
      <dgm:prSet phldrT="[Text]"/>
      <dgm:spPr/>
    </dgm:pt>
    <dgm:pt modelId="{6E6ADFB1-D28D-45E5-BA79-D27FA5233384}" type="parTrans" cxnId="{DB3A482C-7ADE-4E71-9040-82BD21503C47}">
      <dgm:prSet/>
      <dgm:spPr/>
      <dgm:t>
        <a:bodyPr/>
        <a:lstStyle/>
        <a:p>
          <a:endParaRPr lang="en-US"/>
        </a:p>
      </dgm:t>
    </dgm:pt>
    <dgm:pt modelId="{15223442-69AA-4932-9CCF-8295C018DF45}" type="sibTrans" cxnId="{DB3A482C-7ADE-4E71-9040-82BD21503C47}">
      <dgm:prSet/>
      <dgm:spPr/>
      <dgm:t>
        <a:bodyPr/>
        <a:lstStyle/>
        <a:p>
          <a:endParaRPr lang="en-US"/>
        </a:p>
      </dgm:t>
    </dgm:pt>
    <dgm:pt modelId="{748932E9-5A08-4C82-AB84-403961550287}">
      <dgm:prSet phldrT="[Text]"/>
      <dgm:spPr/>
    </dgm:pt>
    <dgm:pt modelId="{09E169E2-D898-49CF-8C5B-E8AA77A38A4D}" type="parTrans" cxnId="{E68FA5E0-0774-4C04-AEFC-E586CB069AAF}">
      <dgm:prSet/>
      <dgm:spPr/>
      <dgm:t>
        <a:bodyPr/>
        <a:lstStyle/>
        <a:p>
          <a:endParaRPr lang="en-US"/>
        </a:p>
      </dgm:t>
    </dgm:pt>
    <dgm:pt modelId="{1FF698BE-5181-480F-8059-1947D75011E3}" type="sibTrans" cxnId="{E68FA5E0-0774-4C04-AEFC-E586CB069AAF}">
      <dgm:prSet/>
      <dgm:spPr/>
      <dgm:t>
        <a:bodyPr/>
        <a:lstStyle/>
        <a:p>
          <a:endParaRPr lang="en-US"/>
        </a:p>
      </dgm:t>
    </dgm:pt>
    <dgm:pt modelId="{F83B77AA-743B-40A1-B430-0C62A93E0CA7}">
      <dgm:prSet phldrT="[Text]"/>
      <dgm:spPr/>
      <dgm:t>
        <a:bodyPr/>
        <a:lstStyle/>
        <a:p>
          <a:endParaRPr lang="en-US" dirty="0"/>
        </a:p>
      </dgm:t>
    </dgm:pt>
    <dgm:pt modelId="{5D11AD26-CEE9-4EE7-8054-D3F5538933D0}" type="parTrans" cxnId="{D89D5B22-CE7E-458A-95D6-3CA7506A02DB}">
      <dgm:prSet/>
      <dgm:spPr/>
      <dgm:t>
        <a:bodyPr/>
        <a:lstStyle/>
        <a:p>
          <a:endParaRPr lang="en-US"/>
        </a:p>
      </dgm:t>
    </dgm:pt>
    <dgm:pt modelId="{2C268604-C859-439D-879A-F5133B4009B5}" type="sibTrans" cxnId="{D89D5B22-CE7E-458A-95D6-3CA7506A02DB}">
      <dgm:prSet/>
      <dgm:spPr/>
      <dgm:t>
        <a:bodyPr/>
        <a:lstStyle/>
        <a:p>
          <a:endParaRPr lang="en-US"/>
        </a:p>
      </dgm:t>
    </dgm:pt>
    <dgm:pt modelId="{6A25C81C-F00D-4DEB-8190-18F86992B152}" type="pres">
      <dgm:prSet presAssocID="{963185E4-39D5-471B-962E-64B3F1F92807}" presName="Name0" presStyleCnt="0">
        <dgm:presLayoutVars>
          <dgm:chMax val="7"/>
          <dgm:dir/>
          <dgm:animOne val="branch"/>
        </dgm:presLayoutVars>
      </dgm:prSet>
      <dgm:spPr/>
    </dgm:pt>
    <dgm:pt modelId="{3C0DDCEB-9A81-4DC1-BBF3-F3EE09170348}" type="pres">
      <dgm:prSet presAssocID="{748268BF-8A0B-4EFD-9556-447A4347832D}" presName="parTx1" presStyleLbl="node1" presStyleIdx="0" presStyleCnt="7" custScaleX="11374" custScaleY="11836"/>
      <dgm:spPr/>
    </dgm:pt>
    <dgm:pt modelId="{357E4CA4-D5D9-4FED-BEA7-73F2C071A489}" type="pres">
      <dgm:prSet presAssocID="{24231B6B-8955-474D-88F5-B5A0108E7070}" presName="parTx2" presStyleLbl="node1" presStyleIdx="1" presStyleCnt="7" custScaleX="11374" custScaleY="11836"/>
      <dgm:spPr/>
    </dgm:pt>
    <dgm:pt modelId="{9ADB6BDE-F4A5-45C9-86EA-BFCDE3BF23BC}" type="pres">
      <dgm:prSet presAssocID="{C91BCB1A-F34E-4C9C-B7B3-08B4BA190259}" presName="parTx3" presStyleLbl="node1" presStyleIdx="2" presStyleCnt="7" custScaleX="11374" custScaleY="11836"/>
      <dgm:spPr/>
    </dgm:pt>
    <dgm:pt modelId="{C7169130-5F19-41BA-826B-F28F6ABC1E9B}" type="pres">
      <dgm:prSet presAssocID="{14C7F38A-94F8-4E19-B904-6FF4FF3116EC}" presName="parTx4" presStyleLbl="node1" presStyleIdx="3" presStyleCnt="7" custScaleX="11374" custScaleY="11836"/>
      <dgm:spPr/>
    </dgm:pt>
    <dgm:pt modelId="{928BB207-36D4-4A32-B658-2B507D30E4F5}" type="pres">
      <dgm:prSet presAssocID="{CA952EA6-7E74-4316-87CF-C682749966F8}" presName="parTx5" presStyleLbl="node1" presStyleIdx="4" presStyleCnt="7" custScaleX="11374" custScaleY="11836"/>
      <dgm:spPr/>
    </dgm:pt>
    <dgm:pt modelId="{CB21081C-EB50-4F5F-9510-5290593C70CA}" type="pres">
      <dgm:prSet presAssocID="{C4EAEEA6-81C6-411D-BBB1-83A65CDB089F}" presName="parTx6" presStyleLbl="node1" presStyleIdx="5" presStyleCnt="7" custScaleX="11374" custScaleY="11836"/>
      <dgm:spPr/>
    </dgm:pt>
    <dgm:pt modelId="{9AE2D4C6-52DB-4E95-A33E-24F18D04722B}" type="pres">
      <dgm:prSet presAssocID="{C11C9E7F-848E-42F9-966A-7FFD517B1B17}" presName="parTx7" presStyleLbl="node1" presStyleIdx="6" presStyleCnt="7" custScaleX="11374" custScaleY="11836"/>
      <dgm:spPr/>
    </dgm:pt>
  </dgm:ptLst>
  <dgm:cxnLst>
    <dgm:cxn modelId="{B80E300C-4CE7-45E7-8641-CA85F7546F87}" srcId="{963185E4-39D5-471B-962E-64B3F1F92807}" destId="{C11C9E7F-848E-42F9-966A-7FFD517B1B17}" srcOrd="6" destOrd="0" parTransId="{4D978FCD-03A8-44B6-BFB2-3C1B7EC5CEE3}" sibTransId="{65142E41-0834-4D57-BA91-EE26D614F9A9}"/>
    <dgm:cxn modelId="{40CEC51B-AC41-42AB-B415-4376F3F1FEC0}" type="presOf" srcId="{C11C9E7F-848E-42F9-966A-7FFD517B1B17}" destId="{9AE2D4C6-52DB-4E95-A33E-24F18D04722B}" srcOrd="0" destOrd="0" presId="urn:microsoft.com/office/officeart/2009/3/layout/SubStepProcess"/>
    <dgm:cxn modelId="{D89D5B22-CE7E-458A-95D6-3CA7506A02DB}" srcId="{963185E4-39D5-471B-962E-64B3F1F92807}" destId="{F83B77AA-743B-40A1-B430-0C62A93E0CA7}" srcOrd="10" destOrd="0" parTransId="{5D11AD26-CEE9-4EE7-8054-D3F5538933D0}" sibTransId="{2C268604-C859-439D-879A-F5133B4009B5}"/>
    <dgm:cxn modelId="{DD5B262B-7B45-4FF5-96E3-F9110A3C22F3}" type="presOf" srcId="{C4EAEEA6-81C6-411D-BBB1-83A65CDB089F}" destId="{CB21081C-EB50-4F5F-9510-5290593C70CA}" srcOrd="0" destOrd="0" presId="urn:microsoft.com/office/officeart/2009/3/layout/SubStepProcess"/>
    <dgm:cxn modelId="{DB3A482C-7ADE-4E71-9040-82BD21503C47}" srcId="{963185E4-39D5-471B-962E-64B3F1F92807}" destId="{D574B956-FC26-4A9C-AAC8-E1F8092540A5}" srcOrd="8" destOrd="0" parTransId="{6E6ADFB1-D28D-45E5-BA79-D27FA5233384}" sibTransId="{15223442-69AA-4932-9CCF-8295C018DF45}"/>
    <dgm:cxn modelId="{AE813751-74DA-4935-95F1-CF9BC738DA9B}" srcId="{963185E4-39D5-471B-962E-64B3F1F92807}" destId="{CA952EA6-7E74-4316-87CF-C682749966F8}" srcOrd="4" destOrd="0" parTransId="{8E1A52C0-9675-40D0-9F37-1034597860EB}" sibTransId="{E7EBE5DD-0DE0-4828-AD38-45FAA6F7D9D1}"/>
    <dgm:cxn modelId="{00DD085A-3E51-4036-813A-78A55A957F37}" type="presOf" srcId="{24231B6B-8955-474D-88F5-B5A0108E7070}" destId="{357E4CA4-D5D9-4FED-BEA7-73F2C071A489}" srcOrd="0" destOrd="0" presId="urn:microsoft.com/office/officeart/2009/3/layout/SubStepProcess"/>
    <dgm:cxn modelId="{6A95028C-3606-4671-81FF-65D8E2937ACE}" srcId="{963185E4-39D5-471B-962E-64B3F1F92807}" destId="{748268BF-8A0B-4EFD-9556-447A4347832D}" srcOrd="0" destOrd="0" parTransId="{6CB27854-0FE2-42A1-87AD-6C1969736303}" sibTransId="{15C6EAE9-FB94-4CFA-A012-D1B5718AA580}"/>
    <dgm:cxn modelId="{F91393A9-15D2-43C9-8CEA-25F9F6B57F1B}" type="presOf" srcId="{CA952EA6-7E74-4316-87CF-C682749966F8}" destId="{928BB207-36D4-4A32-B658-2B507D30E4F5}" srcOrd="0" destOrd="0" presId="urn:microsoft.com/office/officeart/2009/3/layout/SubStepProcess"/>
    <dgm:cxn modelId="{0BFD89AF-1A63-4857-89B7-C2DC75D85D14}" srcId="{963185E4-39D5-471B-962E-64B3F1F92807}" destId="{14C7F38A-94F8-4E19-B904-6FF4FF3116EC}" srcOrd="3" destOrd="0" parTransId="{9132D70F-161E-4C12-BBB5-5002B18EF35E}" sibTransId="{1956072F-C2DD-4D5E-94C3-DE5581C9BC94}"/>
    <dgm:cxn modelId="{F5421AB5-CEBB-4086-BF1F-18218295B1BF}" srcId="{963185E4-39D5-471B-962E-64B3F1F92807}" destId="{C91BCB1A-F34E-4C9C-B7B3-08B4BA190259}" srcOrd="2" destOrd="0" parTransId="{D7456390-7D61-4315-9069-358EFA0C50D9}" sibTransId="{5F1C0FD1-D122-4CE7-8253-7AA223C278E7}"/>
    <dgm:cxn modelId="{A4C0E2C4-BC3B-4EED-ADA3-C871BA28D183}" type="presOf" srcId="{C91BCB1A-F34E-4C9C-B7B3-08B4BA190259}" destId="{9ADB6BDE-F4A5-45C9-86EA-BFCDE3BF23BC}" srcOrd="0" destOrd="0" presId="urn:microsoft.com/office/officeart/2009/3/layout/SubStepProcess"/>
    <dgm:cxn modelId="{E28C4CCB-E816-4DD1-9369-0C31369B23C9}" srcId="{963185E4-39D5-471B-962E-64B3F1F92807}" destId="{C4EAEEA6-81C6-411D-BBB1-83A65CDB089F}" srcOrd="5" destOrd="0" parTransId="{9EFD7C21-CBB2-4631-9390-8B9F140319CC}" sibTransId="{E96E64DD-9EBA-45C8-93CB-0E4C063A9BB9}"/>
    <dgm:cxn modelId="{028C5DCF-5004-49C0-90A9-E98AD9429C24}" type="presOf" srcId="{748268BF-8A0B-4EFD-9556-447A4347832D}" destId="{3C0DDCEB-9A81-4DC1-BBF3-F3EE09170348}" srcOrd="0" destOrd="0" presId="urn:microsoft.com/office/officeart/2009/3/layout/SubStepProcess"/>
    <dgm:cxn modelId="{48575ED1-1F1F-4E5D-8394-032E866517E0}" srcId="{963185E4-39D5-471B-962E-64B3F1F92807}" destId="{67291BC9-9481-4C14-9812-2A4611F3F4F3}" srcOrd="7" destOrd="0" parTransId="{5C84187F-1EF5-43AE-B89A-65B863D33184}" sibTransId="{083CDCCC-0ED0-4C96-8D04-705D6AB7E928}"/>
    <dgm:cxn modelId="{D389DFD1-24C1-4829-89BB-7B0D3E6721F1}" type="presOf" srcId="{14C7F38A-94F8-4E19-B904-6FF4FF3116EC}" destId="{C7169130-5F19-41BA-826B-F28F6ABC1E9B}" srcOrd="0" destOrd="0" presId="urn:microsoft.com/office/officeart/2009/3/layout/SubStepProcess"/>
    <dgm:cxn modelId="{E68FA5E0-0774-4C04-AEFC-E586CB069AAF}" srcId="{963185E4-39D5-471B-962E-64B3F1F92807}" destId="{748932E9-5A08-4C82-AB84-403961550287}" srcOrd="9" destOrd="0" parTransId="{09E169E2-D898-49CF-8C5B-E8AA77A38A4D}" sibTransId="{1FF698BE-5181-480F-8059-1947D75011E3}"/>
    <dgm:cxn modelId="{AA2F8DE6-0E58-4CEE-AFE4-AFF7729F12B6}" srcId="{963185E4-39D5-471B-962E-64B3F1F92807}" destId="{24231B6B-8955-474D-88F5-B5A0108E7070}" srcOrd="1" destOrd="0" parTransId="{1B5FAC78-72ED-448A-BDC0-AA89B888CC81}" sibTransId="{F32D03E3-539E-4491-A77B-1766C3452EA5}"/>
    <dgm:cxn modelId="{D6CEA4EE-4E6B-40C3-AC0F-85B3E247DD18}" type="presOf" srcId="{963185E4-39D5-471B-962E-64B3F1F92807}" destId="{6A25C81C-F00D-4DEB-8190-18F86992B152}" srcOrd="0" destOrd="0" presId="urn:microsoft.com/office/officeart/2009/3/layout/SubStepProcess"/>
    <dgm:cxn modelId="{46006866-F8D0-4FA3-A682-E2952A09077F}" type="presParOf" srcId="{6A25C81C-F00D-4DEB-8190-18F86992B152}" destId="{3C0DDCEB-9A81-4DC1-BBF3-F3EE09170348}" srcOrd="0" destOrd="0" presId="urn:microsoft.com/office/officeart/2009/3/layout/SubStepProcess"/>
    <dgm:cxn modelId="{D762E321-F754-44AF-94E7-A8FA41BC03C6}" type="presParOf" srcId="{6A25C81C-F00D-4DEB-8190-18F86992B152}" destId="{357E4CA4-D5D9-4FED-BEA7-73F2C071A489}" srcOrd="1" destOrd="0" presId="urn:microsoft.com/office/officeart/2009/3/layout/SubStepProcess"/>
    <dgm:cxn modelId="{104A1AE0-BA70-4F23-B88E-0D5046604067}" type="presParOf" srcId="{6A25C81C-F00D-4DEB-8190-18F86992B152}" destId="{9ADB6BDE-F4A5-45C9-86EA-BFCDE3BF23BC}" srcOrd="2" destOrd="0" presId="urn:microsoft.com/office/officeart/2009/3/layout/SubStepProcess"/>
    <dgm:cxn modelId="{2E635B93-31B3-4E84-873D-5C9D7A6ED604}" type="presParOf" srcId="{6A25C81C-F00D-4DEB-8190-18F86992B152}" destId="{C7169130-5F19-41BA-826B-F28F6ABC1E9B}" srcOrd="3" destOrd="0" presId="urn:microsoft.com/office/officeart/2009/3/layout/SubStepProcess"/>
    <dgm:cxn modelId="{6B285B1E-293A-4B27-8E05-7FD751D9E7D2}" type="presParOf" srcId="{6A25C81C-F00D-4DEB-8190-18F86992B152}" destId="{928BB207-36D4-4A32-B658-2B507D30E4F5}" srcOrd="4" destOrd="0" presId="urn:microsoft.com/office/officeart/2009/3/layout/SubStepProcess"/>
    <dgm:cxn modelId="{F01278EA-BD23-49D8-BE38-E3DAB2C0B11B}" type="presParOf" srcId="{6A25C81C-F00D-4DEB-8190-18F86992B152}" destId="{CB21081C-EB50-4F5F-9510-5290593C70CA}" srcOrd="5" destOrd="0" presId="urn:microsoft.com/office/officeart/2009/3/layout/SubStepProcess"/>
    <dgm:cxn modelId="{FECB6250-2C06-4426-98FE-BAC24803253D}" type="presParOf" srcId="{6A25C81C-F00D-4DEB-8190-18F86992B152}" destId="{9AE2D4C6-52DB-4E95-A33E-24F18D04722B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4BAD83-A276-4631-BD64-CCF0CECA9CB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E7236-00BC-4BC6-B295-00CDC946B223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8</a:t>
          </a:r>
        </a:p>
      </dgm:t>
    </dgm:pt>
    <dgm:pt modelId="{86455CC3-55B9-4FDF-AA78-EC2E89372B2F}" type="parTrans" cxnId="{7960143E-D8BD-4B4D-9E8C-13B5EC879403}">
      <dgm:prSet/>
      <dgm:spPr/>
      <dgm:t>
        <a:bodyPr/>
        <a:lstStyle/>
        <a:p>
          <a:endParaRPr lang="en-US"/>
        </a:p>
      </dgm:t>
    </dgm:pt>
    <dgm:pt modelId="{D2C81EB0-6C4E-4D34-AC48-B18C87E24342}" type="sibTrans" cxnId="{7960143E-D8BD-4B4D-9E8C-13B5EC879403}">
      <dgm:prSet/>
      <dgm:spPr/>
      <dgm:t>
        <a:bodyPr/>
        <a:lstStyle/>
        <a:p>
          <a:endParaRPr lang="en-US"/>
        </a:p>
      </dgm:t>
    </dgm:pt>
    <dgm:pt modelId="{9B7A6754-CB66-404D-A51E-BEBAC1038DB0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9</a:t>
          </a:r>
        </a:p>
      </dgm:t>
    </dgm:pt>
    <dgm:pt modelId="{79696DBC-4B25-4C4C-BD82-31F6DF8D15E8}" type="parTrans" cxnId="{1AC4DE33-5CD1-43E8-860D-D0F61FF767F9}">
      <dgm:prSet/>
      <dgm:spPr/>
      <dgm:t>
        <a:bodyPr/>
        <a:lstStyle/>
        <a:p>
          <a:endParaRPr lang="en-US"/>
        </a:p>
      </dgm:t>
    </dgm:pt>
    <dgm:pt modelId="{2DE70698-B7F6-460F-B566-ED5C8D71CF92}" type="sibTrans" cxnId="{1AC4DE33-5CD1-43E8-860D-D0F61FF767F9}">
      <dgm:prSet/>
      <dgm:spPr/>
      <dgm:t>
        <a:bodyPr/>
        <a:lstStyle/>
        <a:p>
          <a:endParaRPr lang="en-US"/>
        </a:p>
      </dgm:t>
    </dgm:pt>
    <dgm:pt modelId="{FB081522-2D39-4A55-8692-84F172D3EE32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10</a:t>
          </a:r>
        </a:p>
      </dgm:t>
    </dgm:pt>
    <dgm:pt modelId="{199AA43D-C1AA-45DA-A8C5-CA831C166E7F}" type="parTrans" cxnId="{99EB4383-5073-4735-92A5-930CFED0A984}">
      <dgm:prSet/>
      <dgm:spPr/>
      <dgm:t>
        <a:bodyPr/>
        <a:lstStyle/>
        <a:p>
          <a:endParaRPr lang="en-US"/>
        </a:p>
      </dgm:t>
    </dgm:pt>
    <dgm:pt modelId="{2AB408EA-E39C-4732-B7E2-ECC5510DF9B6}" type="sibTrans" cxnId="{99EB4383-5073-4735-92A5-930CFED0A984}">
      <dgm:prSet/>
      <dgm:spPr/>
      <dgm:t>
        <a:bodyPr/>
        <a:lstStyle/>
        <a:p>
          <a:endParaRPr lang="en-US"/>
        </a:p>
      </dgm:t>
    </dgm:pt>
    <dgm:pt modelId="{9D821C04-EFAA-4EED-8A4F-AB6CC667B607}">
      <dgm:prSet phldrT="[Text]"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11</a:t>
          </a:r>
        </a:p>
      </dgm:t>
    </dgm:pt>
    <dgm:pt modelId="{AE2AC5C2-13FC-4FF9-BDFD-B45EE12D51E7}" type="parTrans" cxnId="{A06FCD48-8049-4AEC-A294-46A8D2A79299}">
      <dgm:prSet/>
      <dgm:spPr/>
      <dgm:t>
        <a:bodyPr/>
        <a:lstStyle/>
        <a:p>
          <a:endParaRPr lang="en-US"/>
        </a:p>
      </dgm:t>
    </dgm:pt>
    <dgm:pt modelId="{E571E320-C98E-4F5F-8760-B98B4073B3EB}" type="sibTrans" cxnId="{A06FCD48-8049-4AEC-A294-46A8D2A79299}">
      <dgm:prSet/>
      <dgm:spPr/>
      <dgm:t>
        <a:bodyPr/>
        <a:lstStyle/>
        <a:p>
          <a:endParaRPr lang="en-US"/>
        </a:p>
      </dgm:t>
    </dgm:pt>
    <dgm:pt modelId="{015BF016-40C1-4E25-A449-BDE015038E96}" type="pres">
      <dgm:prSet presAssocID="{BD4BAD83-A276-4631-BD64-CCF0CECA9CBF}" presName="Name0" presStyleCnt="0">
        <dgm:presLayoutVars>
          <dgm:chMax val="7"/>
          <dgm:dir/>
          <dgm:animOne val="branch"/>
        </dgm:presLayoutVars>
      </dgm:prSet>
      <dgm:spPr/>
    </dgm:pt>
    <dgm:pt modelId="{EA76F7E8-CE93-4950-A1EB-54786F65F7E4}" type="pres">
      <dgm:prSet presAssocID="{B81E7236-00BC-4BC6-B295-00CDC946B223}" presName="parTx1" presStyleLbl="node1" presStyleIdx="0" presStyleCnt="4"/>
      <dgm:spPr/>
    </dgm:pt>
    <dgm:pt modelId="{D45AAFF4-C86F-44F0-BCFF-47DDEDBEA6EC}" type="pres">
      <dgm:prSet presAssocID="{9B7A6754-CB66-404D-A51E-BEBAC1038DB0}" presName="parTx2" presStyleLbl="node1" presStyleIdx="1" presStyleCnt="4"/>
      <dgm:spPr/>
    </dgm:pt>
    <dgm:pt modelId="{D4262EDC-5A96-4253-BBC7-96FC77FE139D}" type="pres">
      <dgm:prSet presAssocID="{FB081522-2D39-4A55-8692-84F172D3EE32}" presName="parTx3" presStyleLbl="node1" presStyleIdx="2" presStyleCnt="4"/>
      <dgm:spPr/>
    </dgm:pt>
    <dgm:pt modelId="{6F822A1F-400B-4EFB-9786-FC3221B27DC7}" type="pres">
      <dgm:prSet presAssocID="{9D821C04-EFAA-4EED-8A4F-AB6CC667B607}" presName="parTx4" presStyleLbl="node1" presStyleIdx="3" presStyleCnt="4"/>
      <dgm:spPr/>
    </dgm:pt>
  </dgm:ptLst>
  <dgm:cxnLst>
    <dgm:cxn modelId="{82D2701A-BA9D-43BD-890E-A59EC4FA5A97}" type="presOf" srcId="{BD4BAD83-A276-4631-BD64-CCF0CECA9CBF}" destId="{015BF016-40C1-4E25-A449-BDE015038E96}" srcOrd="0" destOrd="0" presId="urn:microsoft.com/office/officeart/2009/3/layout/SubStepProcess"/>
    <dgm:cxn modelId="{B329C031-97DB-4B96-83AA-054A2038149E}" type="presOf" srcId="{9D821C04-EFAA-4EED-8A4F-AB6CC667B607}" destId="{6F822A1F-400B-4EFB-9786-FC3221B27DC7}" srcOrd="0" destOrd="0" presId="urn:microsoft.com/office/officeart/2009/3/layout/SubStepProcess"/>
    <dgm:cxn modelId="{1AC4DE33-5CD1-43E8-860D-D0F61FF767F9}" srcId="{BD4BAD83-A276-4631-BD64-CCF0CECA9CBF}" destId="{9B7A6754-CB66-404D-A51E-BEBAC1038DB0}" srcOrd="1" destOrd="0" parTransId="{79696DBC-4B25-4C4C-BD82-31F6DF8D15E8}" sibTransId="{2DE70698-B7F6-460F-B566-ED5C8D71CF92}"/>
    <dgm:cxn modelId="{7960143E-D8BD-4B4D-9E8C-13B5EC879403}" srcId="{BD4BAD83-A276-4631-BD64-CCF0CECA9CBF}" destId="{B81E7236-00BC-4BC6-B295-00CDC946B223}" srcOrd="0" destOrd="0" parTransId="{86455CC3-55B9-4FDF-AA78-EC2E89372B2F}" sibTransId="{D2C81EB0-6C4E-4D34-AC48-B18C87E24342}"/>
    <dgm:cxn modelId="{A06FCD48-8049-4AEC-A294-46A8D2A79299}" srcId="{BD4BAD83-A276-4631-BD64-CCF0CECA9CBF}" destId="{9D821C04-EFAA-4EED-8A4F-AB6CC667B607}" srcOrd="3" destOrd="0" parTransId="{AE2AC5C2-13FC-4FF9-BDFD-B45EE12D51E7}" sibTransId="{E571E320-C98E-4F5F-8760-B98B4073B3EB}"/>
    <dgm:cxn modelId="{D516DC6B-689F-4DA8-84D0-1CFC038F6641}" type="presOf" srcId="{B81E7236-00BC-4BC6-B295-00CDC946B223}" destId="{EA76F7E8-CE93-4950-A1EB-54786F65F7E4}" srcOrd="0" destOrd="0" presId="urn:microsoft.com/office/officeart/2009/3/layout/SubStepProcess"/>
    <dgm:cxn modelId="{869C474C-9FD3-40D2-B4B9-4B794C6F5C9D}" type="presOf" srcId="{FB081522-2D39-4A55-8692-84F172D3EE32}" destId="{D4262EDC-5A96-4253-BBC7-96FC77FE139D}" srcOrd="0" destOrd="0" presId="urn:microsoft.com/office/officeart/2009/3/layout/SubStepProcess"/>
    <dgm:cxn modelId="{99EB4383-5073-4735-92A5-930CFED0A984}" srcId="{BD4BAD83-A276-4631-BD64-CCF0CECA9CBF}" destId="{FB081522-2D39-4A55-8692-84F172D3EE32}" srcOrd="2" destOrd="0" parTransId="{199AA43D-C1AA-45DA-A8C5-CA831C166E7F}" sibTransId="{2AB408EA-E39C-4732-B7E2-ECC5510DF9B6}"/>
    <dgm:cxn modelId="{F2B72E8A-2DB7-46B2-8992-DBB15E9AFF48}" type="presOf" srcId="{9B7A6754-CB66-404D-A51E-BEBAC1038DB0}" destId="{D45AAFF4-C86F-44F0-BCFF-47DDEDBEA6EC}" srcOrd="0" destOrd="0" presId="urn:microsoft.com/office/officeart/2009/3/layout/SubStepProcess"/>
    <dgm:cxn modelId="{3EAFE28E-1E1D-4AA1-BB01-51422D2F17D6}" type="presParOf" srcId="{015BF016-40C1-4E25-A449-BDE015038E96}" destId="{EA76F7E8-CE93-4950-A1EB-54786F65F7E4}" srcOrd="0" destOrd="0" presId="urn:microsoft.com/office/officeart/2009/3/layout/SubStepProcess"/>
    <dgm:cxn modelId="{3C721DA5-A0A8-44B9-B292-6FCA284B4C0B}" type="presParOf" srcId="{015BF016-40C1-4E25-A449-BDE015038E96}" destId="{D45AAFF4-C86F-44F0-BCFF-47DDEDBEA6EC}" srcOrd="1" destOrd="0" presId="urn:microsoft.com/office/officeart/2009/3/layout/SubStepProcess"/>
    <dgm:cxn modelId="{CB073F23-6E83-4BC0-A129-ED216535E164}" type="presParOf" srcId="{015BF016-40C1-4E25-A449-BDE015038E96}" destId="{D4262EDC-5A96-4253-BBC7-96FC77FE139D}" srcOrd="2" destOrd="0" presId="urn:microsoft.com/office/officeart/2009/3/layout/SubStepProcess"/>
    <dgm:cxn modelId="{FAA1A5D1-328C-41DC-A1F1-B86E56D2330F}" type="presParOf" srcId="{015BF016-40C1-4E25-A449-BDE015038E96}" destId="{6F822A1F-400B-4EFB-9786-FC3221B27DC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DDCEB-9A81-4DC1-BBF3-F3EE09170348}">
      <dsp:nvSpPr>
        <dsp:cNvPr id="0" name=""/>
        <dsp:cNvSpPr/>
      </dsp:nvSpPr>
      <dsp:spPr>
        <a:xfrm>
          <a:off x="1281109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352249" y="71140"/>
        <a:ext cx="343496" cy="343496"/>
      </dsp:txXfrm>
    </dsp:sp>
    <dsp:sp modelId="{357E4CA4-D5D9-4FED-BEA7-73F2C071A489}">
      <dsp:nvSpPr>
        <dsp:cNvPr id="0" name=""/>
        <dsp:cNvSpPr/>
      </dsp:nvSpPr>
      <dsp:spPr>
        <a:xfrm>
          <a:off x="176688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>
        <a:off x="1838025" y="71140"/>
        <a:ext cx="343496" cy="343496"/>
      </dsp:txXfrm>
    </dsp:sp>
    <dsp:sp modelId="{9ADB6BDE-F4A5-45C9-86EA-BFCDE3BF23BC}">
      <dsp:nvSpPr>
        <dsp:cNvPr id="0" name=""/>
        <dsp:cNvSpPr/>
      </dsp:nvSpPr>
      <dsp:spPr>
        <a:xfrm>
          <a:off x="2252661" y="0"/>
          <a:ext cx="485776" cy="485776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>
        <a:off x="2323801" y="71140"/>
        <a:ext cx="343496" cy="343496"/>
      </dsp:txXfrm>
    </dsp:sp>
    <dsp:sp modelId="{C7169130-5F19-41BA-826B-F28F6ABC1E9B}">
      <dsp:nvSpPr>
        <dsp:cNvPr id="0" name=""/>
        <dsp:cNvSpPr/>
      </dsp:nvSpPr>
      <dsp:spPr>
        <a:xfrm>
          <a:off x="2738437" y="0"/>
          <a:ext cx="485776" cy="485776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>
        <a:off x="2809577" y="71140"/>
        <a:ext cx="343496" cy="343496"/>
      </dsp:txXfrm>
    </dsp:sp>
    <dsp:sp modelId="{928BB207-36D4-4A32-B658-2B507D30E4F5}">
      <dsp:nvSpPr>
        <dsp:cNvPr id="0" name=""/>
        <dsp:cNvSpPr/>
      </dsp:nvSpPr>
      <dsp:spPr>
        <a:xfrm>
          <a:off x="3224213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</a:t>
          </a:r>
        </a:p>
      </dsp:txBody>
      <dsp:txXfrm>
        <a:off x="3295353" y="71140"/>
        <a:ext cx="343496" cy="343496"/>
      </dsp:txXfrm>
    </dsp:sp>
    <dsp:sp modelId="{CB21081C-EB50-4F5F-9510-5290593C70CA}">
      <dsp:nvSpPr>
        <dsp:cNvPr id="0" name=""/>
        <dsp:cNvSpPr/>
      </dsp:nvSpPr>
      <dsp:spPr>
        <a:xfrm>
          <a:off x="3709989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3781129" y="71140"/>
        <a:ext cx="343496" cy="343496"/>
      </dsp:txXfrm>
    </dsp:sp>
    <dsp:sp modelId="{9AE2D4C6-52DB-4E95-A33E-24F18D04722B}">
      <dsp:nvSpPr>
        <dsp:cNvPr id="0" name=""/>
        <dsp:cNvSpPr/>
      </dsp:nvSpPr>
      <dsp:spPr>
        <a:xfrm>
          <a:off x="4195765" y="0"/>
          <a:ext cx="485776" cy="48577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</a:t>
          </a:r>
        </a:p>
      </dsp:txBody>
      <dsp:txXfrm>
        <a:off x="4266905" y="71140"/>
        <a:ext cx="343496" cy="3434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F7E8-CE93-4950-A1EB-54786F65F7E4}">
      <dsp:nvSpPr>
        <dsp:cNvPr id="0" name=""/>
        <dsp:cNvSpPr/>
      </dsp:nvSpPr>
      <dsp:spPr>
        <a:xfrm>
          <a:off x="181292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</a:t>
          </a:r>
        </a:p>
      </dsp:txBody>
      <dsp:txXfrm>
        <a:off x="1884065" y="71140"/>
        <a:ext cx="343495" cy="343495"/>
      </dsp:txXfrm>
    </dsp:sp>
    <dsp:sp modelId="{D45AAFF4-C86F-44F0-BCFF-47DDEDBEA6EC}">
      <dsp:nvSpPr>
        <dsp:cNvPr id="0" name=""/>
        <dsp:cNvSpPr/>
      </dsp:nvSpPr>
      <dsp:spPr>
        <a:xfrm>
          <a:off x="2298700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</a:t>
          </a:r>
        </a:p>
      </dsp:txBody>
      <dsp:txXfrm>
        <a:off x="2369840" y="71140"/>
        <a:ext cx="343495" cy="343495"/>
      </dsp:txXfrm>
    </dsp:sp>
    <dsp:sp modelId="{D4262EDC-5A96-4253-BBC7-96FC77FE139D}">
      <dsp:nvSpPr>
        <dsp:cNvPr id="0" name=""/>
        <dsp:cNvSpPr/>
      </dsp:nvSpPr>
      <dsp:spPr>
        <a:xfrm>
          <a:off x="2784475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10</a:t>
          </a:r>
        </a:p>
      </dsp:txBody>
      <dsp:txXfrm>
        <a:off x="2855615" y="71140"/>
        <a:ext cx="343495" cy="343495"/>
      </dsp:txXfrm>
    </dsp:sp>
    <dsp:sp modelId="{6F822A1F-400B-4EFB-9786-FC3221B27DC7}">
      <dsp:nvSpPr>
        <dsp:cNvPr id="0" name=""/>
        <dsp:cNvSpPr/>
      </dsp:nvSpPr>
      <dsp:spPr>
        <a:xfrm>
          <a:off x="3270249" y="0"/>
          <a:ext cx="485775" cy="485775"/>
        </a:xfrm>
        <a:prstGeom prst="ellipse">
          <a:avLst/>
        </a:prstGeom>
        <a:solidFill>
          <a:schemeClr val="bg2"/>
        </a:solidFill>
        <a:ln w="158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</a:t>
          </a:r>
        </a:p>
      </dsp:txBody>
      <dsp:txXfrm>
        <a:off x="3341389" y="71140"/>
        <a:ext cx="343495" cy="343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93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2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6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57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4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2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84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0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9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9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1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8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23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  <p:sldLayoutId id="2147484313" r:id="rId12"/>
    <p:sldLayoutId id="2147484314" r:id="rId13"/>
    <p:sldLayoutId id="2147484315" r:id="rId14"/>
    <p:sldLayoutId id="2147484316" r:id="rId15"/>
    <p:sldLayoutId id="2147484317" r:id="rId16"/>
    <p:sldLayoutId id="214748431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13" Type="http://schemas.openxmlformats.org/officeDocument/2006/relationships/image" Target="../media/image19.jpeg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image" Target="../media/image18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Relationship Id="rId1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12" Type="http://schemas.openxmlformats.org/officeDocument/2006/relationships/image" Target="../media/image21.jpeg"/><Relationship Id="rId17" Type="http://schemas.openxmlformats.org/officeDocument/2006/relationships/image" Target="../media/image26.jpeg"/><Relationship Id="rId2" Type="http://schemas.openxmlformats.org/officeDocument/2006/relationships/diagramData" Target="../diagrams/data19.xml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5" Type="http://schemas.openxmlformats.org/officeDocument/2006/relationships/image" Target="../media/image24.jpeg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7.jpe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6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10.jpe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9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diagramDrawing" Target="../diagrams/drawing10.xml"/><Relationship Id="rId3" Type="http://schemas.openxmlformats.org/officeDocument/2006/relationships/diagramLayout" Target="../diagrams/layout9.xml"/><Relationship Id="rId7" Type="http://schemas.openxmlformats.org/officeDocument/2006/relationships/image" Target="../media/image12.png"/><Relationship Id="rId12" Type="http://schemas.openxmlformats.org/officeDocument/2006/relationships/diagramColors" Target="../diagrams/colors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11" Type="http://schemas.openxmlformats.org/officeDocument/2006/relationships/diagramQuickStyle" Target="../diagrams/quickStyle10.xml"/><Relationship Id="rId5" Type="http://schemas.openxmlformats.org/officeDocument/2006/relationships/diagramColors" Target="../diagrams/colors9.xml"/><Relationship Id="rId10" Type="http://schemas.openxmlformats.org/officeDocument/2006/relationships/diagramLayout" Target="../diagrams/layout10.xml"/><Relationship Id="rId4" Type="http://schemas.openxmlformats.org/officeDocument/2006/relationships/diagramQuickStyle" Target="../diagrams/quickStyle9.xml"/><Relationship Id="rId9" Type="http://schemas.openxmlformats.org/officeDocument/2006/relationships/diagramData" Target="../diagrams/data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13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image" Target="../media/image14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1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58311-1B32-4D34-A7B7-FC4F3B7F8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937" y="1849200"/>
            <a:ext cx="8791575" cy="782638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“2school-2gether”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55D1F-C209-4F50-959D-1CDFBAF55EBA}"/>
              </a:ext>
            </a:extLst>
          </p:cNvPr>
          <p:cNvSpPr txBox="1"/>
          <p:nvPr/>
        </p:nvSpPr>
        <p:spPr>
          <a:xfrm>
            <a:off x="2763571" y="320675"/>
            <a:ext cx="798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Projekat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iz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predmeta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Upravljanje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softverskim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projektima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DC067-B2AC-49AE-9CCE-1EB974AFCC48}"/>
              </a:ext>
            </a:extLst>
          </p:cNvPr>
          <p:cNvSpPr txBox="1"/>
          <p:nvPr/>
        </p:nvSpPr>
        <p:spPr>
          <a:xfrm>
            <a:off x="2485910" y="4140438"/>
            <a:ext cx="5153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Autori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Valerijan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Matvejev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2018/0257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Matija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Eski</a:t>
            </a:r>
            <a:r>
              <a:rPr lang="sr-Latn-RS" sz="2400" dirty="0">
                <a:latin typeface="Cambria" panose="02040503050406030204" pitchFamily="18" charset="0"/>
                <a:ea typeface="Cambria" panose="02040503050406030204" pitchFamily="18" charset="0"/>
              </a:rPr>
              <a:t>ć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2018/0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15207-804A-4B93-BB42-41CA3F7D456E}"/>
              </a:ext>
            </a:extLst>
          </p:cNvPr>
          <p:cNvSpPr txBox="1"/>
          <p:nvPr/>
        </p:nvSpPr>
        <p:spPr>
          <a:xfrm>
            <a:off x="5257800" y="2933700"/>
            <a:ext cx="143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a.k.a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“2S-2G”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69CD1-A60C-4235-94DE-5C8C81327779}"/>
              </a:ext>
            </a:extLst>
          </p:cNvPr>
          <p:cNvSpPr txBox="1"/>
          <p:nvPr/>
        </p:nvSpPr>
        <p:spPr>
          <a:xfrm>
            <a:off x="9153525" y="6067425"/>
            <a:ext cx="215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Beograd, </a:t>
            </a:r>
            <a:r>
              <a:rPr lang="en-US" dirty="0" err="1"/>
              <a:t>april</a:t>
            </a:r>
            <a:r>
              <a:rPr lang="en-US" dirty="0"/>
              <a:t> 2021.</a:t>
            </a:r>
          </a:p>
        </p:txBody>
      </p:sp>
    </p:spTree>
    <p:extLst>
      <p:ext uri="{BB962C8B-B14F-4D97-AF65-F5344CB8AC3E}">
        <p14:creationId xmlns:p14="http://schemas.microsoft.com/office/powerpoint/2010/main" val="331354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4540633-57DC-452D-8609-130B8FE51B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859051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E0E5E0-2B14-4347-9373-37269ABD5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610081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53AFD9F-4773-46DE-A8B3-EAE40CA94DEC}"/>
              </a:ext>
            </a:extLst>
          </p:cNvPr>
          <p:cNvSpPr/>
          <p:nvPr/>
        </p:nvSpPr>
        <p:spPr>
          <a:xfrm>
            <a:off x="3580587" y="154483"/>
            <a:ext cx="43577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Poslovni</a:t>
            </a:r>
            <a:r>
              <a:rPr lang="en-US" sz="4400" dirty="0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partneri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Android logo 1080P, 2K, 4K, 5K HD wallpapers free download | Wallpaper Flare">
            <a:extLst>
              <a:ext uri="{FF2B5EF4-FFF2-40B4-BE49-F238E27FC236}">
                <a16:creationId xmlns:a16="http://schemas.microsoft.com/office/drawing/2014/main" id="{86A3C8DD-8ECF-42A9-81B4-40300076B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97" y="1308254"/>
            <a:ext cx="3965781" cy="197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set a flow triggered by an incoming SMS – Support &amp; Help">
            <a:extLst>
              <a:ext uri="{FF2B5EF4-FFF2-40B4-BE49-F238E27FC236}">
                <a16:creationId xmlns:a16="http://schemas.microsoft.com/office/drawing/2014/main" id="{F6CF5C83-2492-4932-85A9-36EA52DD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16" y="2293433"/>
            <a:ext cx="4037572" cy="22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gram Ministarstva prosvete, nauke i tehnološkog razvoja Republike Srbije  – Beogradski sajam">
            <a:extLst>
              <a:ext uri="{FF2B5EF4-FFF2-40B4-BE49-F238E27FC236}">
                <a16:creationId xmlns:a16="http://schemas.microsoft.com/office/drawing/2014/main" id="{BA2D3847-1FC5-475E-A755-F50696DA0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34" y="3278611"/>
            <a:ext cx="3965782" cy="21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42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F0653DE-8C45-41DD-8F10-DCA72B603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865523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4E56FAD-AB2B-475D-8257-679672822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5121752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483D5AA-034F-47D2-9EEB-2C53BA0F8D41}"/>
              </a:ext>
            </a:extLst>
          </p:cNvPr>
          <p:cNvSpPr/>
          <p:nvPr/>
        </p:nvSpPr>
        <p:spPr>
          <a:xfrm>
            <a:off x="4922110" y="154483"/>
            <a:ext cx="16747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Ciljevi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098" name="Picture 2" descr="People Video Call Meeting At Home. By Using Phone, Tablet, Laptop...  Royalty Free Cliparts, Vectors, And Stock Illustration. Image 153189486.">
            <a:extLst>
              <a:ext uri="{FF2B5EF4-FFF2-40B4-BE49-F238E27FC236}">
                <a16:creationId xmlns:a16="http://schemas.microsoft.com/office/drawing/2014/main" id="{F68ED4A1-7CA6-456C-A471-759D7FA7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4" y="850675"/>
            <a:ext cx="407186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2 Ways To Meet And Welcome A New Neighbor At A Distance | Rocket Mortgage">
            <a:extLst>
              <a:ext uri="{FF2B5EF4-FFF2-40B4-BE49-F238E27FC236}">
                <a16:creationId xmlns:a16="http://schemas.microsoft.com/office/drawing/2014/main" id="{674D298A-070F-4041-863D-31F7F9A0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19" y="869567"/>
            <a:ext cx="5524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hings Mom's will do once the kids go back to school! | 107.5 Kool FM">
            <a:extLst>
              <a:ext uri="{FF2B5EF4-FFF2-40B4-BE49-F238E27FC236}">
                <a16:creationId xmlns:a16="http://schemas.microsoft.com/office/drawing/2014/main" id="{A22BB25D-44A9-4167-A6F8-CF22FB10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2" y="3250818"/>
            <a:ext cx="4064633" cy="288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What is Social Health? Definitions, Examples and Tips on Improving Your  Social Wellness">
            <a:extLst>
              <a:ext uri="{FF2B5EF4-FFF2-40B4-BE49-F238E27FC236}">
                <a16:creationId xmlns:a16="http://schemas.microsoft.com/office/drawing/2014/main" id="{754B8E4D-87AB-4E84-B6EE-52266E61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285" y="3748477"/>
            <a:ext cx="4403729" cy="18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ow to reduce private car ownership in our cities - Buro Happold">
            <a:extLst>
              <a:ext uri="{FF2B5EF4-FFF2-40B4-BE49-F238E27FC236}">
                <a16:creationId xmlns:a16="http://schemas.microsoft.com/office/drawing/2014/main" id="{11F13848-7611-4776-8254-E12A9A463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81" y="3250818"/>
            <a:ext cx="2988135" cy="196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The 'Built Environment' » Southern Health-Santé Sud">
            <a:extLst>
              <a:ext uri="{FF2B5EF4-FFF2-40B4-BE49-F238E27FC236}">
                <a16:creationId xmlns:a16="http://schemas.microsoft.com/office/drawing/2014/main" id="{DAFAD2E3-5284-4CFD-85C2-02A9BA02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81" y="5219948"/>
            <a:ext cx="2988135" cy="158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066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C3A0E3D-5818-4DE9-A9AF-CFCFEA88B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507127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7CBBE5-BBA2-4C69-8D2F-B72DB1C0BA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295377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63CED93-A5B8-4B23-A667-9C8F0994C74F}"/>
              </a:ext>
            </a:extLst>
          </p:cNvPr>
          <p:cNvSpPr/>
          <p:nvPr/>
        </p:nvSpPr>
        <p:spPr>
          <a:xfrm>
            <a:off x="2636497" y="2396883"/>
            <a:ext cx="641335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Hvala na pažnji!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4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33D194-A55E-457B-9630-5A30392B3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54781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262BF6D-EF69-486A-A6C9-F111411456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8773006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 descr="Half of parents drive their child to school despite living within walking  distance, poll claims | The Independent | The Independent">
            <a:extLst>
              <a:ext uri="{FF2B5EF4-FFF2-40B4-BE49-F238E27FC236}">
                <a16:creationId xmlns:a16="http://schemas.microsoft.com/office/drawing/2014/main" id="{1930FAE4-7B4D-4746-9E40-16FB54369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04775"/>
            <a:ext cx="8267700" cy="611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1BC192-F529-4E51-BBF7-69140CED7D5F}"/>
              </a:ext>
            </a:extLst>
          </p:cNvPr>
          <p:cNvSpPr/>
          <p:nvPr/>
        </p:nvSpPr>
        <p:spPr>
          <a:xfrm>
            <a:off x="2509748" y="54794"/>
            <a:ext cx="64676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4400" b="0" cap="none" spc="0" dirty="0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Prevoz dece u školu danas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06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Air pollution still high in Serbian capital, other cities">
            <a:extLst>
              <a:ext uri="{FF2B5EF4-FFF2-40B4-BE49-F238E27FC236}">
                <a16:creationId xmlns:a16="http://schemas.microsoft.com/office/drawing/2014/main" id="{F4BE29A8-FAE0-46C1-AB5F-2035B78F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76" y="1984376"/>
            <a:ext cx="5021522" cy="28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87,187 Fumes Stock Photos, Pictures &amp; Royalty-Free Images - iStock">
            <a:extLst>
              <a:ext uri="{FF2B5EF4-FFF2-40B4-BE49-F238E27FC236}">
                <a16:creationId xmlns:a16="http://schemas.microsoft.com/office/drawing/2014/main" id="{167274B9-665A-4051-8EA3-6B8E179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77" y="994976"/>
            <a:ext cx="5940214" cy="41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C4A9D8D-1A36-4AC8-9C0B-B8141065CB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235507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B35008A-8DD9-49EE-BA40-3CCC485E6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2779918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A51BA724-C3C9-4B85-8F9D-2F32F375157F}"/>
              </a:ext>
            </a:extLst>
          </p:cNvPr>
          <p:cNvSpPr/>
          <p:nvPr/>
        </p:nvSpPr>
        <p:spPr>
          <a:xfrm>
            <a:off x="3808481" y="71936"/>
            <a:ext cx="45750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4400" b="0" cap="none" spc="0" dirty="0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Ekološki problemi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7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7CF7618-2A83-4046-8F33-DB4C44688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73900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B29CDEC-69A9-4857-8D44-69718C4F94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2779918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8" descr="Electric cars emit less CO2 over their lifetime than diesels even when  powered with dirtiest electricity – study | Transport &amp; Environment">
            <a:extLst>
              <a:ext uri="{FF2B5EF4-FFF2-40B4-BE49-F238E27FC236}">
                <a16:creationId xmlns:a16="http://schemas.microsoft.com/office/drawing/2014/main" id="{DB809935-374A-44E1-A75C-A017A10E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084933"/>
            <a:ext cx="4162425" cy="26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What Are the Most Earth-Friendly Transportation Methods? | LoveToKnow">
            <a:extLst>
              <a:ext uri="{FF2B5EF4-FFF2-40B4-BE49-F238E27FC236}">
                <a16:creationId xmlns:a16="http://schemas.microsoft.com/office/drawing/2014/main" id="{52FE4D9F-0DC2-4E66-8EF0-8C16672C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4" y="2592383"/>
            <a:ext cx="4162425" cy="24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EE2FCF-F8DA-4575-906D-12B9B8F16BE3}"/>
              </a:ext>
            </a:extLst>
          </p:cNvPr>
          <p:cNvSpPr/>
          <p:nvPr/>
        </p:nvSpPr>
        <p:spPr>
          <a:xfrm>
            <a:off x="3774015" y="85725"/>
            <a:ext cx="424391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4400" dirty="0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Ekološka rešenja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098" name="Picture 2" descr="Green Technology | BioEnergy Consult">
            <a:extLst>
              <a:ext uri="{FF2B5EF4-FFF2-40B4-BE49-F238E27FC236}">
                <a16:creationId xmlns:a16="http://schemas.microsoft.com/office/drawing/2014/main" id="{B1BB2975-A0AF-4043-A89B-79F6B2DD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47" y="3757123"/>
            <a:ext cx="4162426" cy="24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49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0A1C51D8-F3C7-470C-AF28-56C870EE9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7964728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F09B86AE-3B86-465C-9364-62E2C303C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899431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75BE0F12-6A06-46C2-BE59-A7C82213BECB}"/>
              </a:ext>
            </a:extLst>
          </p:cNvPr>
          <p:cNvSpPr/>
          <p:nvPr/>
        </p:nvSpPr>
        <p:spPr>
          <a:xfrm>
            <a:off x="3944296" y="85725"/>
            <a:ext cx="39033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Ostali</a:t>
            </a:r>
            <a:r>
              <a:rPr lang="en-US" sz="4400" dirty="0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problemi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142" name="Picture 22" descr="Bezbednost dece u saobraćaju | Halo Beba">
            <a:extLst>
              <a:ext uri="{FF2B5EF4-FFF2-40B4-BE49-F238E27FC236}">
                <a16:creationId xmlns:a16="http://schemas.microsoft.com/office/drawing/2014/main" id="{EC494A57-0E43-4152-AC30-33B92F7C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19" y="876299"/>
            <a:ext cx="5819128" cy="25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The Effects of Covid-19 in Social Cohesion Activities – Refugees Association">
            <a:extLst>
              <a:ext uri="{FF2B5EF4-FFF2-40B4-BE49-F238E27FC236}">
                <a16:creationId xmlns:a16="http://schemas.microsoft.com/office/drawing/2014/main" id="{C2B73AB3-8885-42E6-BD1D-B3B67DC9A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19" y="3586845"/>
            <a:ext cx="5819128" cy="255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social networks | OurPangea">
            <a:extLst>
              <a:ext uri="{FF2B5EF4-FFF2-40B4-BE49-F238E27FC236}">
                <a16:creationId xmlns:a16="http://schemas.microsoft.com/office/drawing/2014/main" id="{6F966CF6-548E-488D-A520-7F29E076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88" y="1699817"/>
            <a:ext cx="3662362" cy="274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64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EEFF51DB-1DF7-4118-B5C2-069425ACE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200384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A2F0C1E9-59EC-4963-A8E4-49BBC0162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8190" y="881061"/>
            <a:ext cx="3075910" cy="53149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417AFE-B945-4776-8DD5-1E997E9D6C04}"/>
              </a:ext>
            </a:extLst>
          </p:cNvPr>
          <p:cNvSpPr/>
          <p:nvPr/>
        </p:nvSpPr>
        <p:spPr>
          <a:xfrm>
            <a:off x="3659058" y="40183"/>
            <a:ext cx="41309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4400" dirty="0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Trenutno stanje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F8B66-DA15-41B9-84BC-3CE51016BFB2}"/>
              </a:ext>
            </a:extLst>
          </p:cNvPr>
          <p:cNvSpPr/>
          <p:nvPr/>
        </p:nvSpPr>
        <p:spPr>
          <a:xfrm>
            <a:off x="4328190" y="809623"/>
            <a:ext cx="3075910" cy="666750"/>
          </a:xfrm>
          <a:prstGeom prst="rect">
            <a:avLst/>
          </a:prstGeom>
          <a:solidFill>
            <a:srgbClr val="566973"/>
          </a:solidFill>
          <a:ln>
            <a:solidFill>
              <a:srgbClr val="56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Trackware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– School Transport parents”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C5ED6D3-F931-45F4-89F3-3C801A32B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71922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90788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6C11687-96E6-41A8-9493-53BAE027B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027113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AB3C51E-9B18-4E7C-B107-1E8ED5CDB82F}"/>
              </a:ext>
            </a:extLst>
          </p:cNvPr>
          <p:cNvSpPr/>
          <p:nvPr/>
        </p:nvSpPr>
        <p:spPr>
          <a:xfrm>
            <a:off x="3659058" y="40183"/>
            <a:ext cx="41309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4400" dirty="0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Trenutno stanje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A7D6D-E183-415E-BFD1-8C78AFE66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8572" y="1438275"/>
            <a:ext cx="3781425" cy="4648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4D2BC9-50A1-497A-94AD-385F4285AB53}"/>
              </a:ext>
            </a:extLst>
          </p:cNvPr>
          <p:cNvSpPr/>
          <p:nvPr/>
        </p:nvSpPr>
        <p:spPr>
          <a:xfrm>
            <a:off x="4008573" y="771525"/>
            <a:ext cx="3781424" cy="666750"/>
          </a:xfrm>
          <a:prstGeom prst="rect">
            <a:avLst/>
          </a:prstGeom>
          <a:solidFill>
            <a:srgbClr val="566973"/>
          </a:solidFill>
          <a:ln>
            <a:solidFill>
              <a:srgbClr val="56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“School Transport App”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07629A0-69C0-44E1-812E-27B30C5B9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790018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1403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DC02D8-4DAC-4C3D-9399-B300A73A68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33817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ABAFEB-5F8C-4596-A116-8C098F31E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756488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0C06361-7341-4B11-9AEE-0C13EC0F0180}"/>
              </a:ext>
            </a:extLst>
          </p:cNvPr>
          <p:cNvSpPr/>
          <p:nvPr/>
        </p:nvSpPr>
        <p:spPr>
          <a:xfrm>
            <a:off x="3580587" y="154483"/>
            <a:ext cx="43577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Poslovni</a:t>
            </a:r>
            <a:r>
              <a:rPr lang="en-US" sz="4400" dirty="0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partneri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Google Maps i nove funkcije za lakšu orijentaciju | PC Press">
            <a:extLst>
              <a:ext uri="{FF2B5EF4-FFF2-40B4-BE49-F238E27FC236}">
                <a16:creationId xmlns:a16="http://schemas.microsoft.com/office/drawing/2014/main" id="{40A4E6B1-91BF-442B-99F6-20DCC48FA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31" y="1019135"/>
            <a:ext cx="6434738" cy="361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8B525-6CB7-4969-8976-35D3920E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14" y="4556953"/>
            <a:ext cx="7625941" cy="14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45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44DF58-5E80-42ED-8D7C-6A2AE930DA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817754"/>
              </p:ext>
            </p:extLst>
          </p:nvPr>
        </p:nvGraphicFramePr>
        <p:xfrm>
          <a:off x="4619625" y="6267449"/>
          <a:ext cx="55689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49521C7-EFB1-4758-96EB-E0B3AC6E0F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544701"/>
              </p:ext>
            </p:extLst>
          </p:nvPr>
        </p:nvGraphicFramePr>
        <p:xfrm>
          <a:off x="1733550" y="6267449"/>
          <a:ext cx="5962650" cy="48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 descr="TomTom GO 52">
            <a:extLst>
              <a:ext uri="{FF2B5EF4-FFF2-40B4-BE49-F238E27FC236}">
                <a16:creationId xmlns:a16="http://schemas.microsoft.com/office/drawing/2014/main" id="{7DA9D948-F374-4F9B-BB96-BCB82B36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1" y="104775"/>
            <a:ext cx="9189178" cy="562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8B42B-EB4A-44AE-8AAA-0FE8E2DBB3F6}"/>
              </a:ext>
            </a:extLst>
          </p:cNvPr>
          <p:cNvSpPr/>
          <p:nvPr/>
        </p:nvSpPr>
        <p:spPr>
          <a:xfrm>
            <a:off x="3580587" y="154483"/>
            <a:ext cx="43577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Poslovni</a:t>
            </a:r>
            <a:r>
              <a:rPr lang="en-US" sz="4400" dirty="0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ln w="0"/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partneri</a:t>
            </a:r>
            <a:endParaRPr lang="en-US" sz="4400" b="0" cap="none" spc="0" dirty="0">
              <a:ln w="0"/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2" name="Picture 4" descr="TomTom | Home">
            <a:extLst>
              <a:ext uri="{FF2B5EF4-FFF2-40B4-BE49-F238E27FC236}">
                <a16:creationId xmlns:a16="http://schemas.microsoft.com/office/drawing/2014/main" id="{A8754261-4A02-4B0F-B618-2169EF7C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51" y="4877531"/>
            <a:ext cx="3117298" cy="118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232</TotalTime>
  <Words>191</Words>
  <Application>Microsoft Office PowerPoint</Application>
  <PresentationFormat>Widescreen</PresentationFormat>
  <Paragraphs>142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</vt:lpstr>
      <vt:lpstr>Tw Cen MT</vt:lpstr>
      <vt:lpstr>Circuit</vt:lpstr>
      <vt:lpstr>“2school-2gether”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Валеријан Матвејев</dc:creator>
  <cp:lastModifiedBy>Валеријан Матвејев</cp:lastModifiedBy>
  <cp:revision>28</cp:revision>
  <dcterms:created xsi:type="dcterms:W3CDTF">2021-04-28T11:40:11Z</dcterms:created>
  <dcterms:modified xsi:type="dcterms:W3CDTF">2021-05-04T13:29:36Z</dcterms:modified>
</cp:coreProperties>
</file>